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64" r:id="rId8"/>
    <p:sldId id="259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6C3D2F-5A05-4596-A225-FC14565701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9C051B-F26C-4470-B56C-092B4E1C4CF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E9A1B5-1BE4-4CD6-80C4-143959F034D3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9DB8B-3A1C-4291-8A97-C19C5D31C3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310B9-42FE-4FE9-8C0B-5C7382DBB0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CFFF0-B784-4FE7-8A38-F89DE294F8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566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6120A-21AF-4F12-ABAA-66A70823631B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C672F-171E-46DC-915C-C7BCF99F5C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9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524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6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13194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27440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2357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35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8637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37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63B152-7103-4FFE-90AC-D94EB7F44A7E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9DD5A9-4EF1-497E-92EF-2D23CF305E0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807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izkidstutoring.com/liaison-teach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zkidstutoring.com/parent-letter-spanish" TargetMode="External"/><Relationship Id="rId2" Type="http://schemas.openxmlformats.org/officeDocument/2006/relationships/hyperlink" Target="https://www.whizkidstutoring.com/parent-letter-englis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cd50fe3-277f-422f-9daa-f9829888be0a.filesusr.com/ugd/f24a74_0eb94d08a5524cada58a53254bd4da64.pdf" TargetMode="External"/><Relationship Id="rId4" Type="http://schemas.openxmlformats.org/officeDocument/2006/relationships/hyperlink" Target="https://whizkids.civicore.com/index.php?section=youthTutoring&amp;action=new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izkidstutoring.com/liaison-teacher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88DD-3717-47D0-B979-D111D81B4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3" y="168811"/>
            <a:ext cx="10318418" cy="5832595"/>
          </a:xfrm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School Liaisons</a:t>
            </a:r>
            <a:br>
              <a:rPr lang="en-US" sz="6000" dirty="0" smtClean="0">
                <a:solidFill>
                  <a:srgbClr val="002060"/>
                </a:solidFill>
                <a:latin typeface="Bodoni MT" panose="02070603080606020203" pitchFamily="18" charset="0"/>
              </a:rPr>
            </a:br>
            <a:r>
              <a:rPr lang="en-US" sz="6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Manual</a:t>
            </a:r>
            <a:endParaRPr lang="en-US" sz="60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386" y="5305618"/>
            <a:ext cx="3193780" cy="139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1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AE078-3CB3-4D1F-8E4E-75C6D5DA8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434" y="382385"/>
            <a:ext cx="10893973" cy="163034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We’re </a:t>
            </a:r>
            <a:r>
              <a:rPr lang="en-US" sz="4000" dirty="0">
                <a:solidFill>
                  <a:srgbClr val="002060"/>
                </a:solidFill>
                <a:latin typeface="Bodoni MT" panose="02070603080606020203" pitchFamily="18" charset="0"/>
              </a:rPr>
              <a:t>excited </a:t>
            </a:r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to have you join the Whiz Kids team!</a:t>
            </a:r>
            <a:endParaRPr lang="en-US" sz="40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BDE5-A8BD-4286-8221-21664A41B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31853"/>
            <a:ext cx="10178322" cy="49518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Dear Valued School Liaison, 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Thank you for being part of the Whiz Kids Program for the </a:t>
            </a:r>
            <a:r>
              <a:rPr lang="en-US" dirty="0" smtClean="0"/>
              <a:t>2021 </a:t>
            </a:r>
            <a:r>
              <a:rPr lang="en-US" dirty="0"/>
              <a:t>- </a:t>
            </a:r>
            <a:r>
              <a:rPr lang="en-US" dirty="0" smtClean="0"/>
              <a:t>2022 </a:t>
            </a:r>
            <a:r>
              <a:rPr lang="en-US" dirty="0"/>
              <a:t>school year.  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Enclosed you will find: </a:t>
            </a:r>
            <a:endParaRPr lang="en-US" sz="1800" dirty="0"/>
          </a:p>
          <a:p>
            <a:pPr lvl="0"/>
            <a:r>
              <a:rPr lang="en-US" dirty="0"/>
              <a:t>Links for electronic permission forms</a:t>
            </a:r>
            <a:endParaRPr lang="en-US" sz="1800" dirty="0"/>
          </a:p>
          <a:p>
            <a:pPr lvl="0"/>
            <a:r>
              <a:rPr lang="en-US" dirty="0"/>
              <a:t>Payroll information </a:t>
            </a:r>
            <a:r>
              <a:rPr lang="en-US" dirty="0" smtClean="0"/>
              <a:t>links which </a:t>
            </a:r>
            <a:r>
              <a:rPr lang="en-US" dirty="0"/>
              <a:t>includes:</a:t>
            </a:r>
            <a:endParaRPr lang="en-US" sz="1800" dirty="0"/>
          </a:p>
          <a:p>
            <a:pPr lvl="1"/>
            <a:r>
              <a:rPr lang="en-US" dirty="0"/>
              <a:t>How and when to submit your payroll forms each month </a:t>
            </a:r>
            <a:endParaRPr lang="en-US" sz="1600" dirty="0"/>
          </a:p>
          <a:p>
            <a:pPr lvl="1"/>
            <a:r>
              <a:rPr lang="en-US" dirty="0"/>
              <a:t>A new W4 should you choose to change your withholding amount or update information</a:t>
            </a:r>
            <a:endParaRPr lang="en-US" sz="1600" dirty="0"/>
          </a:p>
          <a:p>
            <a:pPr lvl="1"/>
            <a:r>
              <a:rPr lang="en-US" dirty="0"/>
              <a:t>A new authorization for deposit (for any changes) </a:t>
            </a:r>
            <a:endParaRPr lang="en-US" sz="1600" dirty="0"/>
          </a:p>
          <a:p>
            <a:r>
              <a:rPr lang="en-US" dirty="0" smtClean="0"/>
              <a:t>We </a:t>
            </a:r>
            <a:r>
              <a:rPr lang="en-US" dirty="0"/>
              <a:t>are grateful for the role that you play in getting students, supporting tutors </a:t>
            </a:r>
            <a:r>
              <a:rPr lang="en-US" dirty="0" smtClean="0"/>
              <a:t>each </a:t>
            </a:r>
            <a:r>
              <a:rPr lang="en-US" dirty="0"/>
              <a:t>week, and encouraging students to do their best. 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dirty="0"/>
              <a:t>Thank you sincerely, </a:t>
            </a:r>
            <a:endParaRPr lang="en-US" sz="1800" dirty="0"/>
          </a:p>
          <a:p>
            <a:pPr marL="0" indent="0">
              <a:buNone/>
            </a:pPr>
            <a:r>
              <a:rPr lang="en-US" dirty="0"/>
              <a:t>The Staff at Whiz Kids</a:t>
            </a:r>
            <a:endParaRPr lang="en-US" sz="1800" dirty="0"/>
          </a:p>
          <a:p>
            <a:endParaRPr lang="en-US" dirty="0"/>
          </a:p>
        </p:txBody>
      </p:sp>
      <p:pic>
        <p:nvPicPr>
          <p:cNvPr id="4" name="Picture 3" descr="C:\Users\KarenBerg\ShareFile\Shared Folders\Whiz Kids Shared Files\Whiz Kids\Photos\Logos\NewWhizKidsLogo_2019.1.pn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1923" y="5575481"/>
            <a:ext cx="2638425" cy="1151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040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8657A-8B7E-4B6C-A10E-806AE7B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Whiz kids’ school Liaison role…</a:t>
            </a:r>
            <a:endParaRPr lang="en-US" sz="36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0C1E8-A3C4-4E79-8384-A72C24304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1002" y="949571"/>
            <a:ext cx="10178322" cy="5699423"/>
          </a:xfrm>
        </p:spPr>
        <p:txBody>
          <a:bodyPr>
            <a:normAutofit lnSpcReduction="10000"/>
          </a:bodyPr>
          <a:lstStyle/>
          <a:p>
            <a:r>
              <a:rPr lang="en-US" sz="2400" u="sng" dirty="0" smtClean="0"/>
              <a:t>Communicate </a:t>
            </a:r>
            <a:r>
              <a:rPr lang="en-US" sz="2400" u="sng" dirty="0"/>
              <a:t>with the Coordinator</a:t>
            </a:r>
            <a:r>
              <a:rPr lang="en-US" sz="2400" dirty="0"/>
              <a:t> regarding new and returning students</a:t>
            </a:r>
          </a:p>
          <a:p>
            <a:r>
              <a:rPr lang="en-US" sz="2400" u="sng" dirty="0" smtClean="0"/>
              <a:t>Whiz Kids Field Directors/Coordinators/Liaisons will contact CURRENT families</a:t>
            </a:r>
            <a:r>
              <a:rPr lang="en-US" sz="2400" dirty="0" smtClean="0"/>
              <a:t> to enroll RETURNING students. </a:t>
            </a:r>
          </a:p>
          <a:p>
            <a:r>
              <a:rPr lang="en-US" sz="2400" u="sng" dirty="0" smtClean="0"/>
              <a:t>Identify </a:t>
            </a:r>
            <a:r>
              <a:rPr lang="en-US" sz="2400" u="sng" dirty="0"/>
              <a:t>students and email permission </a:t>
            </a:r>
            <a:r>
              <a:rPr lang="en-US" sz="2400" u="sng" dirty="0" smtClean="0"/>
              <a:t>slip links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dirty="0" smtClean="0"/>
              <a:t>parents of NEW students a minimum of  TWO weeks before tutoring starts. (Referred </a:t>
            </a:r>
            <a:r>
              <a:rPr lang="en-US" sz="2400" dirty="0"/>
              <a:t>students are capable but behind and do not have </a:t>
            </a:r>
            <a:r>
              <a:rPr lang="en-US" sz="2400" dirty="0" smtClean="0"/>
              <a:t>significant behavior </a:t>
            </a:r>
            <a:r>
              <a:rPr lang="en-US" sz="2400" dirty="0"/>
              <a:t>issues</a:t>
            </a:r>
            <a:r>
              <a:rPr lang="en-US" sz="2400" dirty="0" smtClean="0"/>
              <a:t>.) </a:t>
            </a:r>
          </a:p>
          <a:p>
            <a:pPr lvl="0"/>
            <a:r>
              <a:rPr lang="en-US" sz="2400" u="sng" dirty="0" smtClean="0"/>
              <a:t>Follow up with parents </a:t>
            </a:r>
            <a:r>
              <a:rPr lang="en-US" sz="2400" dirty="0" smtClean="0"/>
              <a:t>to ensure they’ve enrolled their child. </a:t>
            </a:r>
            <a:endParaRPr lang="en-US" sz="2400" dirty="0"/>
          </a:p>
          <a:p>
            <a:pPr lvl="0"/>
            <a:r>
              <a:rPr lang="en-US" sz="2400" dirty="0" smtClean="0"/>
              <a:t>Keep </a:t>
            </a:r>
            <a:r>
              <a:rPr lang="en-US" sz="2400" dirty="0"/>
              <a:t>a </a:t>
            </a:r>
            <a:r>
              <a:rPr lang="en-US" sz="2400" u="sng" dirty="0"/>
              <a:t>waiting list</a:t>
            </a:r>
            <a:r>
              <a:rPr lang="en-US" sz="2400" dirty="0"/>
              <a:t> of 2-3 students </a:t>
            </a:r>
          </a:p>
          <a:p>
            <a:pPr lvl="0"/>
            <a:r>
              <a:rPr lang="en-US" sz="2400" dirty="0"/>
              <a:t>Give </a:t>
            </a:r>
            <a:r>
              <a:rPr lang="en-US" sz="2400" u="sng" dirty="0"/>
              <a:t>tutoring tips at the </a:t>
            </a:r>
            <a:r>
              <a:rPr lang="en-US" sz="2400" u="sng" dirty="0" smtClean="0"/>
              <a:t> Academic Training and Team </a:t>
            </a:r>
            <a:r>
              <a:rPr lang="en-US" sz="2400" u="sng" dirty="0"/>
              <a:t>Building Meeting</a:t>
            </a:r>
            <a:r>
              <a:rPr lang="en-US" sz="2400" dirty="0"/>
              <a:t> </a:t>
            </a:r>
            <a:r>
              <a:rPr lang="en-US" sz="2400" dirty="0" smtClean="0"/>
              <a:t>(last couple of weeks in September)</a:t>
            </a:r>
            <a:endParaRPr lang="en-US" sz="2400" dirty="0"/>
          </a:p>
          <a:p>
            <a:pPr lvl="0"/>
            <a:r>
              <a:rPr lang="en-US" sz="2400" dirty="0" smtClean="0"/>
              <a:t>Ask classroom teachers to complete S</a:t>
            </a:r>
            <a:r>
              <a:rPr lang="en-US" sz="2400" u="sng" dirty="0" smtClean="0"/>
              <a:t>tudent </a:t>
            </a:r>
            <a:r>
              <a:rPr lang="en-US" sz="2400" u="sng" dirty="0"/>
              <a:t>Referral Form </a:t>
            </a:r>
            <a:r>
              <a:rPr lang="en-US" sz="2400" u="sng" dirty="0" smtClean="0"/>
              <a:t>online, using terms that tutors will understand. </a:t>
            </a:r>
          </a:p>
          <a:p>
            <a:pPr lvl="0"/>
            <a:r>
              <a:rPr lang="en-US" sz="2400" dirty="0" smtClean="0"/>
              <a:t> </a:t>
            </a:r>
            <a:r>
              <a:rPr lang="en-US" sz="2400" u="sng" dirty="0" smtClean="0"/>
              <a:t>Provide support</a:t>
            </a:r>
            <a:r>
              <a:rPr lang="en-US" sz="2400" dirty="0" smtClean="0"/>
              <a:t> </a:t>
            </a:r>
            <a:r>
              <a:rPr lang="en-US" sz="2400" dirty="0"/>
              <a:t>to tutors </a:t>
            </a:r>
            <a:r>
              <a:rPr lang="en-US" sz="2400" dirty="0" smtClean="0"/>
              <a:t>and help students at </a:t>
            </a:r>
            <a:r>
              <a:rPr lang="en-US" sz="2400" dirty="0"/>
              <a:t>weekly </a:t>
            </a:r>
            <a:r>
              <a:rPr lang="en-US" sz="2400" dirty="0" smtClean="0"/>
              <a:t>sessions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A204F-71D8-415B-9C4C-70B2F2F1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659174"/>
            <a:ext cx="3384329" cy="5421435"/>
          </a:xfrm>
          <a:solidFill>
            <a:srgbClr val="FFC000"/>
          </a:solidFill>
        </p:spPr>
        <p:txBody>
          <a:bodyPr anchor="ctr">
            <a:normAutofit/>
          </a:bodyPr>
          <a:lstStyle/>
          <a:p>
            <a:r>
              <a:rPr lang="en-US" sz="4000" dirty="0" smtClean="0">
                <a:latin typeface="Bodoni MT" panose="02070603080606020203" pitchFamily="18" charset="0"/>
              </a:rPr>
              <a:t>Liaison Links</a:t>
            </a:r>
            <a:endParaRPr lang="en-US" sz="4000" dirty="0">
              <a:latin typeface="Bodoni MT" panose="020706030806060202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Bodoni MT" panose="02070603080606020203" pitchFamily="18" charset="0"/>
                <a:ea typeface="Cambria" panose="02040503050406030204" pitchFamily="18" charset="0"/>
              </a:rPr>
              <a:t>SCHOOL</a:t>
            </a:r>
            <a:endParaRPr lang="en-US" sz="3600" dirty="0">
              <a:solidFill>
                <a:schemeClr val="tx1"/>
              </a:solidFill>
              <a:latin typeface="Bodoni MT" panose="02070603080606020203" pitchFamily="18" charset="0"/>
              <a:ea typeface="Cambria" panose="02040503050406030204" pitchFamily="18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4A204F-71D8-415B-9C4C-70B2F2F18715}"/>
              </a:ext>
            </a:extLst>
          </p:cNvPr>
          <p:cNvSpPr txBox="1">
            <a:spLocks/>
          </p:cNvSpPr>
          <p:nvPr/>
        </p:nvSpPr>
        <p:spPr>
          <a:xfrm>
            <a:off x="4994208" y="659173"/>
            <a:ext cx="6077590" cy="542143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dirty="0">
                <a:latin typeface="+mn-lt"/>
              </a:rPr>
              <a:t>Electronic </a:t>
            </a:r>
            <a:r>
              <a:rPr lang="en-US" sz="3500" dirty="0" smtClean="0">
                <a:latin typeface="+mn-lt"/>
              </a:rPr>
              <a:t>Links</a:t>
            </a:r>
          </a:p>
          <a:p>
            <a:r>
              <a:rPr lang="en-US" sz="3500" dirty="0" smtClean="0">
                <a:latin typeface="+mn-lt"/>
              </a:rPr>
              <a:t>FOR PAYROLL:</a:t>
            </a:r>
          </a:p>
          <a:p>
            <a:endParaRPr lang="en-US" sz="1300" dirty="0" smtClean="0">
              <a:latin typeface="+mn-lt"/>
              <a:hlinkClick r:id="rId2"/>
            </a:endParaRPr>
          </a:p>
          <a:p>
            <a:endParaRPr lang="en-US" sz="2000" dirty="0"/>
          </a:p>
          <a:p>
            <a:r>
              <a:rPr lang="en-US" sz="1800" dirty="0" smtClean="0">
                <a:latin typeface="+mn-lt"/>
              </a:rPr>
              <a:t>Payroll is submitted through the whiz kids database. (</a:t>
            </a:r>
            <a:r>
              <a:rPr lang="en-US" sz="1600" cap="none" dirty="0" smtClean="0">
                <a:latin typeface="Arial Narrow" panose="020B0606020202030204" pitchFamily="34" charset="0"/>
              </a:rPr>
              <a:t>Database instructions can be found at the link below</a:t>
            </a:r>
            <a:r>
              <a:rPr lang="en-US" sz="1800" dirty="0" smtClean="0">
                <a:latin typeface="+mn-lt"/>
              </a:rPr>
              <a:t>)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DIRECT DEPOSIT AND W4 FORMS ARE ALSO ONLINE. </a:t>
            </a:r>
          </a:p>
          <a:p>
            <a:endParaRPr lang="en-US" sz="1800" dirty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You can access that here: </a:t>
            </a:r>
          </a:p>
          <a:p>
            <a:r>
              <a:rPr lang="en-US" sz="1600" dirty="0">
                <a:latin typeface="+mn-lt"/>
                <a:hlinkClick r:id="rId2"/>
              </a:rPr>
              <a:t>https://www.whizkidstutoring.com/liaison-teachers</a:t>
            </a:r>
            <a:endParaRPr lang="en-US" sz="1600" u="sng" dirty="0">
              <a:latin typeface="+mn-lt"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sz="4000" dirty="0"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DC4A3-530D-433A-956F-BDFFF543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Links to Permission slips and forms…</a:t>
            </a:r>
            <a:endParaRPr lang="en-US" sz="40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6A7A6-EB46-4CA0-B991-935C9B9C6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2"/>
            <a:ext cx="7118599" cy="37490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 Template (Parent Letter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ParentLetterEnglish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ParentLetterSpanish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 Permission Form Link -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Parent Enroll/Permission Form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Student Referral Form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classroom teacher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40183-98AF-438D-AC1C-0AF4CC28D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95285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Liaisons checklist:</a:t>
            </a:r>
            <a:b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</a:br>
            <a:r>
              <a:rPr lang="en-US" sz="32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preparing to begin the year</a:t>
            </a:r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</a:br>
            <a:r>
              <a:rPr lang="en-US" sz="31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(by the 3</a:t>
            </a:r>
            <a:r>
              <a:rPr lang="en-US" sz="3100" baseline="30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rd</a:t>
            </a:r>
            <a:r>
              <a:rPr lang="en-US" sz="31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 week of sept.)</a:t>
            </a:r>
            <a:endParaRPr lang="en-US" sz="31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1ED45-72A6-42D8-9A05-3FA6D37BE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35237"/>
            <a:ext cx="10178322" cy="43047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returning students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new students and create a wait list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Copy and paste link to parent letter into an email/text, fill in applicable blanks and forward to each parent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 reminders as needed to submit the enrollment form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 with Coordinator for matching student/tutor pairs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06F0F283-C8B6-4598-89C9-C404C98A5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E473B0C0-761B-443F-97A0-9D6E01FBB7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-2"/>
            <a:ext cx="6300250" cy="6858002"/>
          </a:xfrm>
          <a:custGeom>
            <a:avLst/>
            <a:gdLst>
              <a:gd name="connsiteX0" fmla="*/ 0 w 6300250"/>
              <a:gd name="connsiteY0" fmla="*/ 0 h 6858002"/>
              <a:gd name="connsiteX1" fmla="*/ 3149600 w 6300250"/>
              <a:gd name="connsiteY1" fmla="*/ 0 h 6858002"/>
              <a:gd name="connsiteX2" fmla="*/ 3149600 w 6300250"/>
              <a:gd name="connsiteY2" fmla="*/ 2 h 6858002"/>
              <a:gd name="connsiteX3" fmla="*/ 6110455 w 6300250"/>
              <a:gd name="connsiteY3" fmla="*/ 2 h 6858002"/>
              <a:gd name="connsiteX4" fmla="*/ 6115495 w 6300250"/>
              <a:gd name="connsiteY4" fmla="*/ 66677 h 6858002"/>
              <a:gd name="connsiteX5" fmla="*/ 6123892 w 6300250"/>
              <a:gd name="connsiteY5" fmla="*/ 122239 h 6858002"/>
              <a:gd name="connsiteX6" fmla="*/ 6133970 w 6300250"/>
              <a:gd name="connsiteY6" fmla="*/ 174627 h 6858002"/>
              <a:gd name="connsiteX7" fmla="*/ 6150766 w 6300250"/>
              <a:gd name="connsiteY7" fmla="*/ 217489 h 6858002"/>
              <a:gd name="connsiteX8" fmla="*/ 6167562 w 6300250"/>
              <a:gd name="connsiteY8" fmla="*/ 260352 h 6858002"/>
              <a:gd name="connsiteX9" fmla="*/ 6187717 w 6300250"/>
              <a:gd name="connsiteY9" fmla="*/ 296864 h 6858002"/>
              <a:gd name="connsiteX10" fmla="*/ 6207872 w 6300250"/>
              <a:gd name="connsiteY10" fmla="*/ 334964 h 6858002"/>
              <a:gd name="connsiteX11" fmla="*/ 6226348 w 6300250"/>
              <a:gd name="connsiteY11" fmla="*/ 369889 h 6858002"/>
              <a:gd name="connsiteX12" fmla="*/ 6244823 w 6300250"/>
              <a:gd name="connsiteY12" fmla="*/ 409577 h 6858002"/>
              <a:gd name="connsiteX13" fmla="*/ 6261619 w 6300250"/>
              <a:gd name="connsiteY13" fmla="*/ 450852 h 6858002"/>
              <a:gd name="connsiteX14" fmla="*/ 6276736 w 6300250"/>
              <a:gd name="connsiteY14" fmla="*/ 496889 h 6858002"/>
              <a:gd name="connsiteX15" fmla="*/ 6288493 w 6300250"/>
              <a:gd name="connsiteY15" fmla="*/ 546102 h 6858002"/>
              <a:gd name="connsiteX16" fmla="*/ 6296891 w 6300250"/>
              <a:gd name="connsiteY16" fmla="*/ 606427 h 6858002"/>
              <a:gd name="connsiteX17" fmla="*/ 6300250 w 6300250"/>
              <a:gd name="connsiteY17" fmla="*/ 673102 h 6858002"/>
              <a:gd name="connsiteX18" fmla="*/ 6296891 w 6300250"/>
              <a:gd name="connsiteY18" fmla="*/ 744539 h 6858002"/>
              <a:gd name="connsiteX19" fmla="*/ 6288493 w 6300250"/>
              <a:gd name="connsiteY19" fmla="*/ 801689 h 6858002"/>
              <a:gd name="connsiteX20" fmla="*/ 6276736 w 6300250"/>
              <a:gd name="connsiteY20" fmla="*/ 854077 h 6858002"/>
              <a:gd name="connsiteX21" fmla="*/ 6261619 w 6300250"/>
              <a:gd name="connsiteY21" fmla="*/ 901702 h 6858002"/>
              <a:gd name="connsiteX22" fmla="*/ 6244823 w 6300250"/>
              <a:gd name="connsiteY22" fmla="*/ 942977 h 6858002"/>
              <a:gd name="connsiteX23" fmla="*/ 6224668 w 6300250"/>
              <a:gd name="connsiteY23" fmla="*/ 981077 h 6858002"/>
              <a:gd name="connsiteX24" fmla="*/ 6204513 w 6300250"/>
              <a:gd name="connsiteY24" fmla="*/ 1017589 h 6858002"/>
              <a:gd name="connsiteX25" fmla="*/ 6184358 w 6300250"/>
              <a:gd name="connsiteY25" fmla="*/ 1055689 h 6858002"/>
              <a:gd name="connsiteX26" fmla="*/ 6165882 w 6300250"/>
              <a:gd name="connsiteY26" fmla="*/ 1095377 h 6858002"/>
              <a:gd name="connsiteX27" fmla="*/ 6147406 w 6300250"/>
              <a:gd name="connsiteY27" fmla="*/ 1136652 h 6858002"/>
              <a:gd name="connsiteX28" fmla="*/ 6132291 w 6300250"/>
              <a:gd name="connsiteY28" fmla="*/ 1182689 h 6858002"/>
              <a:gd name="connsiteX29" fmla="*/ 6122213 w 6300250"/>
              <a:gd name="connsiteY29" fmla="*/ 1235077 h 6858002"/>
              <a:gd name="connsiteX30" fmla="*/ 6112135 w 6300250"/>
              <a:gd name="connsiteY30" fmla="*/ 1295402 h 6858002"/>
              <a:gd name="connsiteX31" fmla="*/ 6110455 w 6300250"/>
              <a:gd name="connsiteY31" fmla="*/ 1363664 h 6858002"/>
              <a:gd name="connsiteX32" fmla="*/ 6112135 w 6300250"/>
              <a:gd name="connsiteY32" fmla="*/ 1431927 h 6858002"/>
              <a:gd name="connsiteX33" fmla="*/ 6122213 w 6300250"/>
              <a:gd name="connsiteY33" fmla="*/ 1492252 h 6858002"/>
              <a:gd name="connsiteX34" fmla="*/ 6132291 w 6300250"/>
              <a:gd name="connsiteY34" fmla="*/ 1544639 h 6858002"/>
              <a:gd name="connsiteX35" fmla="*/ 6147406 w 6300250"/>
              <a:gd name="connsiteY35" fmla="*/ 1589089 h 6858002"/>
              <a:gd name="connsiteX36" fmla="*/ 6165882 w 6300250"/>
              <a:gd name="connsiteY36" fmla="*/ 1631952 h 6858002"/>
              <a:gd name="connsiteX37" fmla="*/ 6184358 w 6300250"/>
              <a:gd name="connsiteY37" fmla="*/ 1671639 h 6858002"/>
              <a:gd name="connsiteX38" fmla="*/ 6204513 w 6300250"/>
              <a:gd name="connsiteY38" fmla="*/ 1708152 h 6858002"/>
              <a:gd name="connsiteX39" fmla="*/ 6224668 w 6300250"/>
              <a:gd name="connsiteY39" fmla="*/ 1743077 h 6858002"/>
              <a:gd name="connsiteX40" fmla="*/ 6244823 w 6300250"/>
              <a:gd name="connsiteY40" fmla="*/ 1782764 h 6858002"/>
              <a:gd name="connsiteX41" fmla="*/ 6261619 w 6300250"/>
              <a:gd name="connsiteY41" fmla="*/ 1824039 h 6858002"/>
              <a:gd name="connsiteX42" fmla="*/ 6276736 w 6300250"/>
              <a:gd name="connsiteY42" fmla="*/ 1870077 h 6858002"/>
              <a:gd name="connsiteX43" fmla="*/ 6288493 w 6300250"/>
              <a:gd name="connsiteY43" fmla="*/ 1922464 h 6858002"/>
              <a:gd name="connsiteX44" fmla="*/ 6296891 w 6300250"/>
              <a:gd name="connsiteY44" fmla="*/ 1982789 h 6858002"/>
              <a:gd name="connsiteX45" fmla="*/ 6300250 w 6300250"/>
              <a:gd name="connsiteY45" fmla="*/ 2051052 h 6858002"/>
              <a:gd name="connsiteX46" fmla="*/ 6296891 w 6300250"/>
              <a:gd name="connsiteY46" fmla="*/ 2119314 h 6858002"/>
              <a:gd name="connsiteX47" fmla="*/ 6288493 w 6300250"/>
              <a:gd name="connsiteY47" fmla="*/ 2179639 h 6858002"/>
              <a:gd name="connsiteX48" fmla="*/ 6276736 w 6300250"/>
              <a:gd name="connsiteY48" fmla="*/ 2232027 h 6858002"/>
              <a:gd name="connsiteX49" fmla="*/ 6261619 w 6300250"/>
              <a:gd name="connsiteY49" fmla="*/ 2278064 h 6858002"/>
              <a:gd name="connsiteX50" fmla="*/ 6244823 w 6300250"/>
              <a:gd name="connsiteY50" fmla="*/ 2319339 h 6858002"/>
              <a:gd name="connsiteX51" fmla="*/ 6224668 w 6300250"/>
              <a:gd name="connsiteY51" fmla="*/ 2359027 h 6858002"/>
              <a:gd name="connsiteX52" fmla="*/ 6204513 w 6300250"/>
              <a:gd name="connsiteY52" fmla="*/ 2395539 h 6858002"/>
              <a:gd name="connsiteX53" fmla="*/ 6184358 w 6300250"/>
              <a:gd name="connsiteY53" fmla="*/ 2433639 h 6858002"/>
              <a:gd name="connsiteX54" fmla="*/ 6165882 w 6300250"/>
              <a:gd name="connsiteY54" fmla="*/ 2471739 h 6858002"/>
              <a:gd name="connsiteX55" fmla="*/ 6147406 w 6300250"/>
              <a:gd name="connsiteY55" fmla="*/ 2513014 h 6858002"/>
              <a:gd name="connsiteX56" fmla="*/ 6132291 w 6300250"/>
              <a:gd name="connsiteY56" fmla="*/ 2560639 h 6858002"/>
              <a:gd name="connsiteX57" fmla="*/ 6122213 w 6300250"/>
              <a:gd name="connsiteY57" fmla="*/ 2613027 h 6858002"/>
              <a:gd name="connsiteX58" fmla="*/ 6112135 w 6300250"/>
              <a:gd name="connsiteY58" fmla="*/ 2671764 h 6858002"/>
              <a:gd name="connsiteX59" fmla="*/ 6110455 w 6300250"/>
              <a:gd name="connsiteY59" fmla="*/ 2741614 h 6858002"/>
              <a:gd name="connsiteX60" fmla="*/ 6112135 w 6300250"/>
              <a:gd name="connsiteY60" fmla="*/ 2809877 h 6858002"/>
              <a:gd name="connsiteX61" fmla="*/ 6122213 w 6300250"/>
              <a:gd name="connsiteY61" fmla="*/ 2868614 h 6858002"/>
              <a:gd name="connsiteX62" fmla="*/ 6132291 w 6300250"/>
              <a:gd name="connsiteY62" fmla="*/ 2922589 h 6858002"/>
              <a:gd name="connsiteX63" fmla="*/ 6147406 w 6300250"/>
              <a:gd name="connsiteY63" fmla="*/ 2967039 h 6858002"/>
              <a:gd name="connsiteX64" fmla="*/ 6165882 w 6300250"/>
              <a:gd name="connsiteY64" fmla="*/ 3009902 h 6858002"/>
              <a:gd name="connsiteX65" fmla="*/ 6184358 w 6300250"/>
              <a:gd name="connsiteY65" fmla="*/ 3046414 h 6858002"/>
              <a:gd name="connsiteX66" fmla="*/ 6204513 w 6300250"/>
              <a:gd name="connsiteY66" fmla="*/ 3084514 h 6858002"/>
              <a:gd name="connsiteX67" fmla="*/ 6224668 w 6300250"/>
              <a:gd name="connsiteY67" fmla="*/ 3121027 h 6858002"/>
              <a:gd name="connsiteX68" fmla="*/ 6244823 w 6300250"/>
              <a:gd name="connsiteY68" fmla="*/ 3160714 h 6858002"/>
              <a:gd name="connsiteX69" fmla="*/ 6261619 w 6300250"/>
              <a:gd name="connsiteY69" fmla="*/ 3201989 h 6858002"/>
              <a:gd name="connsiteX70" fmla="*/ 6276736 w 6300250"/>
              <a:gd name="connsiteY70" fmla="*/ 3248027 h 6858002"/>
              <a:gd name="connsiteX71" fmla="*/ 6288493 w 6300250"/>
              <a:gd name="connsiteY71" fmla="*/ 3300414 h 6858002"/>
              <a:gd name="connsiteX72" fmla="*/ 6296891 w 6300250"/>
              <a:gd name="connsiteY72" fmla="*/ 3360739 h 6858002"/>
              <a:gd name="connsiteX73" fmla="*/ 6300250 w 6300250"/>
              <a:gd name="connsiteY73" fmla="*/ 3427414 h 6858002"/>
              <a:gd name="connsiteX74" fmla="*/ 6296891 w 6300250"/>
              <a:gd name="connsiteY74" fmla="*/ 3497264 h 6858002"/>
              <a:gd name="connsiteX75" fmla="*/ 6288493 w 6300250"/>
              <a:gd name="connsiteY75" fmla="*/ 3557589 h 6858002"/>
              <a:gd name="connsiteX76" fmla="*/ 6276736 w 6300250"/>
              <a:gd name="connsiteY76" fmla="*/ 3609977 h 6858002"/>
              <a:gd name="connsiteX77" fmla="*/ 6261619 w 6300250"/>
              <a:gd name="connsiteY77" fmla="*/ 3656014 h 6858002"/>
              <a:gd name="connsiteX78" fmla="*/ 6244823 w 6300250"/>
              <a:gd name="connsiteY78" fmla="*/ 3697289 h 6858002"/>
              <a:gd name="connsiteX79" fmla="*/ 6224668 w 6300250"/>
              <a:gd name="connsiteY79" fmla="*/ 3736977 h 6858002"/>
              <a:gd name="connsiteX80" fmla="*/ 6184358 w 6300250"/>
              <a:gd name="connsiteY80" fmla="*/ 3811589 h 6858002"/>
              <a:gd name="connsiteX81" fmla="*/ 6165882 w 6300250"/>
              <a:gd name="connsiteY81" fmla="*/ 3848102 h 6858002"/>
              <a:gd name="connsiteX82" fmla="*/ 6147406 w 6300250"/>
              <a:gd name="connsiteY82" fmla="*/ 3890964 h 6858002"/>
              <a:gd name="connsiteX83" fmla="*/ 6132291 w 6300250"/>
              <a:gd name="connsiteY83" fmla="*/ 3935414 h 6858002"/>
              <a:gd name="connsiteX84" fmla="*/ 6122213 w 6300250"/>
              <a:gd name="connsiteY84" fmla="*/ 3987802 h 6858002"/>
              <a:gd name="connsiteX85" fmla="*/ 6112135 w 6300250"/>
              <a:gd name="connsiteY85" fmla="*/ 4048127 h 6858002"/>
              <a:gd name="connsiteX86" fmla="*/ 6110455 w 6300250"/>
              <a:gd name="connsiteY86" fmla="*/ 4116389 h 6858002"/>
              <a:gd name="connsiteX87" fmla="*/ 6112135 w 6300250"/>
              <a:gd name="connsiteY87" fmla="*/ 4186239 h 6858002"/>
              <a:gd name="connsiteX88" fmla="*/ 6122213 w 6300250"/>
              <a:gd name="connsiteY88" fmla="*/ 4244977 h 6858002"/>
              <a:gd name="connsiteX89" fmla="*/ 6132291 w 6300250"/>
              <a:gd name="connsiteY89" fmla="*/ 4297364 h 6858002"/>
              <a:gd name="connsiteX90" fmla="*/ 6147406 w 6300250"/>
              <a:gd name="connsiteY90" fmla="*/ 4343402 h 6858002"/>
              <a:gd name="connsiteX91" fmla="*/ 6165882 w 6300250"/>
              <a:gd name="connsiteY91" fmla="*/ 4386264 h 6858002"/>
              <a:gd name="connsiteX92" fmla="*/ 6184358 w 6300250"/>
              <a:gd name="connsiteY92" fmla="*/ 4424364 h 6858002"/>
              <a:gd name="connsiteX93" fmla="*/ 6224668 w 6300250"/>
              <a:gd name="connsiteY93" fmla="*/ 4498977 h 6858002"/>
              <a:gd name="connsiteX94" fmla="*/ 6244823 w 6300250"/>
              <a:gd name="connsiteY94" fmla="*/ 4537077 h 6858002"/>
              <a:gd name="connsiteX95" fmla="*/ 6261619 w 6300250"/>
              <a:gd name="connsiteY95" fmla="*/ 4579939 h 6858002"/>
              <a:gd name="connsiteX96" fmla="*/ 6276736 w 6300250"/>
              <a:gd name="connsiteY96" fmla="*/ 4625977 h 6858002"/>
              <a:gd name="connsiteX97" fmla="*/ 6288493 w 6300250"/>
              <a:gd name="connsiteY97" fmla="*/ 4678364 h 6858002"/>
              <a:gd name="connsiteX98" fmla="*/ 6296891 w 6300250"/>
              <a:gd name="connsiteY98" fmla="*/ 4738689 h 6858002"/>
              <a:gd name="connsiteX99" fmla="*/ 6300250 w 6300250"/>
              <a:gd name="connsiteY99" fmla="*/ 4806952 h 6858002"/>
              <a:gd name="connsiteX100" fmla="*/ 6296891 w 6300250"/>
              <a:gd name="connsiteY100" fmla="*/ 4875214 h 6858002"/>
              <a:gd name="connsiteX101" fmla="*/ 6288493 w 6300250"/>
              <a:gd name="connsiteY101" fmla="*/ 4935539 h 6858002"/>
              <a:gd name="connsiteX102" fmla="*/ 6276736 w 6300250"/>
              <a:gd name="connsiteY102" fmla="*/ 4987927 h 6858002"/>
              <a:gd name="connsiteX103" fmla="*/ 6261619 w 6300250"/>
              <a:gd name="connsiteY103" fmla="*/ 5033964 h 6858002"/>
              <a:gd name="connsiteX104" fmla="*/ 6244823 w 6300250"/>
              <a:gd name="connsiteY104" fmla="*/ 5075239 h 6858002"/>
              <a:gd name="connsiteX105" fmla="*/ 6224668 w 6300250"/>
              <a:gd name="connsiteY105" fmla="*/ 5114927 h 6858002"/>
              <a:gd name="connsiteX106" fmla="*/ 6204513 w 6300250"/>
              <a:gd name="connsiteY106" fmla="*/ 5149852 h 6858002"/>
              <a:gd name="connsiteX107" fmla="*/ 6184358 w 6300250"/>
              <a:gd name="connsiteY107" fmla="*/ 5186364 h 6858002"/>
              <a:gd name="connsiteX108" fmla="*/ 6165882 w 6300250"/>
              <a:gd name="connsiteY108" fmla="*/ 5226052 h 6858002"/>
              <a:gd name="connsiteX109" fmla="*/ 6147406 w 6300250"/>
              <a:gd name="connsiteY109" fmla="*/ 5268914 h 6858002"/>
              <a:gd name="connsiteX110" fmla="*/ 6132291 w 6300250"/>
              <a:gd name="connsiteY110" fmla="*/ 5313364 h 6858002"/>
              <a:gd name="connsiteX111" fmla="*/ 6122213 w 6300250"/>
              <a:gd name="connsiteY111" fmla="*/ 5365752 h 6858002"/>
              <a:gd name="connsiteX112" fmla="*/ 6112135 w 6300250"/>
              <a:gd name="connsiteY112" fmla="*/ 5426077 h 6858002"/>
              <a:gd name="connsiteX113" fmla="*/ 6110455 w 6300250"/>
              <a:gd name="connsiteY113" fmla="*/ 5494339 h 6858002"/>
              <a:gd name="connsiteX114" fmla="*/ 6112135 w 6300250"/>
              <a:gd name="connsiteY114" fmla="*/ 5562602 h 6858002"/>
              <a:gd name="connsiteX115" fmla="*/ 6122213 w 6300250"/>
              <a:gd name="connsiteY115" fmla="*/ 5622927 h 6858002"/>
              <a:gd name="connsiteX116" fmla="*/ 6132291 w 6300250"/>
              <a:gd name="connsiteY116" fmla="*/ 5675314 h 6858002"/>
              <a:gd name="connsiteX117" fmla="*/ 6147406 w 6300250"/>
              <a:gd name="connsiteY117" fmla="*/ 5721352 h 6858002"/>
              <a:gd name="connsiteX118" fmla="*/ 6165882 w 6300250"/>
              <a:gd name="connsiteY118" fmla="*/ 5762627 h 6858002"/>
              <a:gd name="connsiteX119" fmla="*/ 6184358 w 6300250"/>
              <a:gd name="connsiteY119" fmla="*/ 5802314 h 6858002"/>
              <a:gd name="connsiteX120" fmla="*/ 6204513 w 6300250"/>
              <a:gd name="connsiteY120" fmla="*/ 5840414 h 6858002"/>
              <a:gd name="connsiteX121" fmla="*/ 6224668 w 6300250"/>
              <a:gd name="connsiteY121" fmla="*/ 5876927 h 6858002"/>
              <a:gd name="connsiteX122" fmla="*/ 6244823 w 6300250"/>
              <a:gd name="connsiteY122" fmla="*/ 5915027 h 6858002"/>
              <a:gd name="connsiteX123" fmla="*/ 6261619 w 6300250"/>
              <a:gd name="connsiteY123" fmla="*/ 5956302 h 6858002"/>
              <a:gd name="connsiteX124" fmla="*/ 6276736 w 6300250"/>
              <a:gd name="connsiteY124" fmla="*/ 6003927 h 6858002"/>
              <a:gd name="connsiteX125" fmla="*/ 6288493 w 6300250"/>
              <a:gd name="connsiteY125" fmla="*/ 6056314 h 6858002"/>
              <a:gd name="connsiteX126" fmla="*/ 6296891 w 6300250"/>
              <a:gd name="connsiteY126" fmla="*/ 6113464 h 6858002"/>
              <a:gd name="connsiteX127" fmla="*/ 6300250 w 6300250"/>
              <a:gd name="connsiteY127" fmla="*/ 6183314 h 6858002"/>
              <a:gd name="connsiteX128" fmla="*/ 6296891 w 6300250"/>
              <a:gd name="connsiteY128" fmla="*/ 6251577 h 6858002"/>
              <a:gd name="connsiteX129" fmla="*/ 6288493 w 6300250"/>
              <a:gd name="connsiteY129" fmla="*/ 6311902 h 6858002"/>
              <a:gd name="connsiteX130" fmla="*/ 6276736 w 6300250"/>
              <a:gd name="connsiteY130" fmla="*/ 6361114 h 6858002"/>
              <a:gd name="connsiteX131" fmla="*/ 6261619 w 6300250"/>
              <a:gd name="connsiteY131" fmla="*/ 6407152 h 6858002"/>
              <a:gd name="connsiteX132" fmla="*/ 6244823 w 6300250"/>
              <a:gd name="connsiteY132" fmla="*/ 6448427 h 6858002"/>
              <a:gd name="connsiteX133" fmla="*/ 6226348 w 6300250"/>
              <a:gd name="connsiteY133" fmla="*/ 6488114 h 6858002"/>
              <a:gd name="connsiteX134" fmla="*/ 6207872 w 6300250"/>
              <a:gd name="connsiteY134" fmla="*/ 6523039 h 6858002"/>
              <a:gd name="connsiteX135" fmla="*/ 6187717 w 6300250"/>
              <a:gd name="connsiteY135" fmla="*/ 6561139 h 6858002"/>
              <a:gd name="connsiteX136" fmla="*/ 6167562 w 6300250"/>
              <a:gd name="connsiteY136" fmla="*/ 6597652 h 6858002"/>
              <a:gd name="connsiteX137" fmla="*/ 6150766 w 6300250"/>
              <a:gd name="connsiteY137" fmla="*/ 6640514 h 6858002"/>
              <a:gd name="connsiteX138" fmla="*/ 6133970 w 6300250"/>
              <a:gd name="connsiteY138" fmla="*/ 6683377 h 6858002"/>
              <a:gd name="connsiteX139" fmla="*/ 6123892 w 6300250"/>
              <a:gd name="connsiteY139" fmla="*/ 6735764 h 6858002"/>
              <a:gd name="connsiteX140" fmla="*/ 6115495 w 6300250"/>
              <a:gd name="connsiteY140" fmla="*/ 6791327 h 6858002"/>
              <a:gd name="connsiteX141" fmla="*/ 6110455 w 6300250"/>
              <a:gd name="connsiteY141" fmla="*/ 6858002 h 6858002"/>
              <a:gd name="connsiteX142" fmla="*/ 3149600 w 6300250"/>
              <a:gd name="connsiteY142" fmla="*/ 6858002 h 6858002"/>
              <a:gd name="connsiteX143" fmla="*/ 2707087 w 6300250"/>
              <a:gd name="connsiteY143" fmla="*/ 6858002 h 6858002"/>
              <a:gd name="connsiteX144" fmla="*/ 0 w 6300250"/>
              <a:gd name="connsiteY144" fmla="*/ 68580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6300250" h="6858002">
                <a:moveTo>
                  <a:pt x="0" y="0"/>
                </a:moveTo>
                <a:lnTo>
                  <a:pt x="3149600" y="0"/>
                </a:lnTo>
                <a:lnTo>
                  <a:pt x="3149600" y="2"/>
                </a:lnTo>
                <a:lnTo>
                  <a:pt x="6110455" y="2"/>
                </a:lnTo>
                <a:lnTo>
                  <a:pt x="6115495" y="66677"/>
                </a:lnTo>
                <a:lnTo>
                  <a:pt x="6123892" y="122239"/>
                </a:lnTo>
                <a:lnTo>
                  <a:pt x="6133970" y="174627"/>
                </a:lnTo>
                <a:lnTo>
                  <a:pt x="6150766" y="217489"/>
                </a:lnTo>
                <a:lnTo>
                  <a:pt x="6167562" y="260352"/>
                </a:lnTo>
                <a:lnTo>
                  <a:pt x="6187717" y="296864"/>
                </a:lnTo>
                <a:lnTo>
                  <a:pt x="6207872" y="334964"/>
                </a:lnTo>
                <a:lnTo>
                  <a:pt x="6226348" y="369889"/>
                </a:lnTo>
                <a:lnTo>
                  <a:pt x="6244823" y="409577"/>
                </a:lnTo>
                <a:lnTo>
                  <a:pt x="6261619" y="450852"/>
                </a:lnTo>
                <a:lnTo>
                  <a:pt x="6276736" y="496889"/>
                </a:lnTo>
                <a:lnTo>
                  <a:pt x="6288493" y="546102"/>
                </a:lnTo>
                <a:lnTo>
                  <a:pt x="6296891" y="606427"/>
                </a:lnTo>
                <a:lnTo>
                  <a:pt x="6300250" y="673102"/>
                </a:lnTo>
                <a:lnTo>
                  <a:pt x="6296891" y="744539"/>
                </a:lnTo>
                <a:lnTo>
                  <a:pt x="6288493" y="801689"/>
                </a:lnTo>
                <a:lnTo>
                  <a:pt x="6276736" y="854077"/>
                </a:lnTo>
                <a:lnTo>
                  <a:pt x="6261619" y="901702"/>
                </a:lnTo>
                <a:lnTo>
                  <a:pt x="6244823" y="942977"/>
                </a:lnTo>
                <a:lnTo>
                  <a:pt x="6224668" y="981077"/>
                </a:lnTo>
                <a:lnTo>
                  <a:pt x="6204513" y="1017589"/>
                </a:lnTo>
                <a:lnTo>
                  <a:pt x="6184358" y="1055689"/>
                </a:lnTo>
                <a:lnTo>
                  <a:pt x="6165882" y="1095377"/>
                </a:lnTo>
                <a:lnTo>
                  <a:pt x="6147406" y="1136652"/>
                </a:lnTo>
                <a:lnTo>
                  <a:pt x="6132291" y="1182689"/>
                </a:lnTo>
                <a:lnTo>
                  <a:pt x="6122213" y="1235077"/>
                </a:lnTo>
                <a:lnTo>
                  <a:pt x="6112135" y="1295402"/>
                </a:lnTo>
                <a:lnTo>
                  <a:pt x="6110455" y="1363664"/>
                </a:lnTo>
                <a:lnTo>
                  <a:pt x="6112135" y="1431927"/>
                </a:lnTo>
                <a:lnTo>
                  <a:pt x="6122213" y="1492252"/>
                </a:lnTo>
                <a:lnTo>
                  <a:pt x="6132291" y="1544639"/>
                </a:lnTo>
                <a:lnTo>
                  <a:pt x="6147406" y="1589089"/>
                </a:lnTo>
                <a:lnTo>
                  <a:pt x="6165882" y="1631952"/>
                </a:lnTo>
                <a:lnTo>
                  <a:pt x="6184358" y="1671639"/>
                </a:lnTo>
                <a:lnTo>
                  <a:pt x="6204513" y="1708152"/>
                </a:lnTo>
                <a:lnTo>
                  <a:pt x="6224668" y="1743077"/>
                </a:lnTo>
                <a:lnTo>
                  <a:pt x="6244823" y="1782764"/>
                </a:lnTo>
                <a:lnTo>
                  <a:pt x="6261619" y="1824039"/>
                </a:lnTo>
                <a:lnTo>
                  <a:pt x="6276736" y="1870077"/>
                </a:lnTo>
                <a:lnTo>
                  <a:pt x="6288493" y="1922464"/>
                </a:lnTo>
                <a:lnTo>
                  <a:pt x="6296891" y="1982789"/>
                </a:lnTo>
                <a:lnTo>
                  <a:pt x="6300250" y="2051052"/>
                </a:lnTo>
                <a:lnTo>
                  <a:pt x="6296891" y="2119314"/>
                </a:lnTo>
                <a:lnTo>
                  <a:pt x="6288493" y="2179639"/>
                </a:lnTo>
                <a:lnTo>
                  <a:pt x="6276736" y="2232027"/>
                </a:lnTo>
                <a:lnTo>
                  <a:pt x="6261619" y="2278064"/>
                </a:lnTo>
                <a:lnTo>
                  <a:pt x="6244823" y="2319339"/>
                </a:lnTo>
                <a:lnTo>
                  <a:pt x="6224668" y="2359027"/>
                </a:lnTo>
                <a:lnTo>
                  <a:pt x="6204513" y="2395539"/>
                </a:lnTo>
                <a:lnTo>
                  <a:pt x="6184358" y="2433639"/>
                </a:lnTo>
                <a:lnTo>
                  <a:pt x="6165882" y="2471739"/>
                </a:lnTo>
                <a:lnTo>
                  <a:pt x="6147406" y="2513014"/>
                </a:lnTo>
                <a:lnTo>
                  <a:pt x="6132291" y="2560639"/>
                </a:lnTo>
                <a:lnTo>
                  <a:pt x="6122213" y="2613027"/>
                </a:lnTo>
                <a:lnTo>
                  <a:pt x="6112135" y="2671764"/>
                </a:lnTo>
                <a:lnTo>
                  <a:pt x="6110455" y="2741614"/>
                </a:lnTo>
                <a:lnTo>
                  <a:pt x="6112135" y="2809877"/>
                </a:lnTo>
                <a:lnTo>
                  <a:pt x="6122213" y="2868614"/>
                </a:lnTo>
                <a:lnTo>
                  <a:pt x="6132291" y="2922589"/>
                </a:lnTo>
                <a:lnTo>
                  <a:pt x="6147406" y="2967039"/>
                </a:lnTo>
                <a:lnTo>
                  <a:pt x="6165882" y="3009902"/>
                </a:lnTo>
                <a:lnTo>
                  <a:pt x="6184358" y="3046414"/>
                </a:lnTo>
                <a:lnTo>
                  <a:pt x="6204513" y="3084514"/>
                </a:lnTo>
                <a:lnTo>
                  <a:pt x="6224668" y="3121027"/>
                </a:lnTo>
                <a:lnTo>
                  <a:pt x="6244823" y="3160714"/>
                </a:lnTo>
                <a:lnTo>
                  <a:pt x="6261619" y="3201989"/>
                </a:lnTo>
                <a:lnTo>
                  <a:pt x="6276736" y="3248027"/>
                </a:lnTo>
                <a:lnTo>
                  <a:pt x="6288493" y="3300414"/>
                </a:lnTo>
                <a:lnTo>
                  <a:pt x="6296891" y="3360739"/>
                </a:lnTo>
                <a:lnTo>
                  <a:pt x="6300250" y="3427414"/>
                </a:lnTo>
                <a:lnTo>
                  <a:pt x="6296891" y="3497264"/>
                </a:lnTo>
                <a:lnTo>
                  <a:pt x="6288493" y="3557589"/>
                </a:lnTo>
                <a:lnTo>
                  <a:pt x="6276736" y="3609977"/>
                </a:lnTo>
                <a:lnTo>
                  <a:pt x="6261619" y="3656014"/>
                </a:lnTo>
                <a:lnTo>
                  <a:pt x="6244823" y="3697289"/>
                </a:lnTo>
                <a:lnTo>
                  <a:pt x="6224668" y="3736977"/>
                </a:lnTo>
                <a:lnTo>
                  <a:pt x="6184358" y="3811589"/>
                </a:lnTo>
                <a:lnTo>
                  <a:pt x="6165882" y="3848102"/>
                </a:lnTo>
                <a:lnTo>
                  <a:pt x="6147406" y="3890964"/>
                </a:lnTo>
                <a:lnTo>
                  <a:pt x="6132291" y="3935414"/>
                </a:lnTo>
                <a:lnTo>
                  <a:pt x="6122213" y="3987802"/>
                </a:lnTo>
                <a:lnTo>
                  <a:pt x="6112135" y="4048127"/>
                </a:lnTo>
                <a:lnTo>
                  <a:pt x="6110455" y="4116389"/>
                </a:lnTo>
                <a:lnTo>
                  <a:pt x="6112135" y="4186239"/>
                </a:lnTo>
                <a:lnTo>
                  <a:pt x="6122213" y="4244977"/>
                </a:lnTo>
                <a:lnTo>
                  <a:pt x="6132291" y="4297364"/>
                </a:lnTo>
                <a:lnTo>
                  <a:pt x="6147406" y="4343402"/>
                </a:lnTo>
                <a:lnTo>
                  <a:pt x="6165882" y="4386264"/>
                </a:lnTo>
                <a:lnTo>
                  <a:pt x="6184358" y="4424364"/>
                </a:lnTo>
                <a:lnTo>
                  <a:pt x="6224668" y="4498977"/>
                </a:lnTo>
                <a:lnTo>
                  <a:pt x="6244823" y="4537077"/>
                </a:lnTo>
                <a:lnTo>
                  <a:pt x="6261619" y="4579939"/>
                </a:lnTo>
                <a:lnTo>
                  <a:pt x="6276736" y="4625977"/>
                </a:lnTo>
                <a:lnTo>
                  <a:pt x="6288493" y="4678364"/>
                </a:lnTo>
                <a:lnTo>
                  <a:pt x="6296891" y="4738689"/>
                </a:lnTo>
                <a:lnTo>
                  <a:pt x="6300250" y="4806952"/>
                </a:lnTo>
                <a:lnTo>
                  <a:pt x="6296891" y="4875214"/>
                </a:lnTo>
                <a:lnTo>
                  <a:pt x="6288493" y="4935539"/>
                </a:lnTo>
                <a:lnTo>
                  <a:pt x="6276736" y="4987927"/>
                </a:lnTo>
                <a:lnTo>
                  <a:pt x="6261619" y="5033964"/>
                </a:lnTo>
                <a:lnTo>
                  <a:pt x="6244823" y="5075239"/>
                </a:lnTo>
                <a:lnTo>
                  <a:pt x="6224668" y="5114927"/>
                </a:lnTo>
                <a:lnTo>
                  <a:pt x="6204513" y="5149852"/>
                </a:lnTo>
                <a:lnTo>
                  <a:pt x="6184358" y="5186364"/>
                </a:lnTo>
                <a:lnTo>
                  <a:pt x="6165882" y="5226052"/>
                </a:lnTo>
                <a:lnTo>
                  <a:pt x="6147406" y="5268914"/>
                </a:lnTo>
                <a:lnTo>
                  <a:pt x="6132291" y="5313364"/>
                </a:lnTo>
                <a:lnTo>
                  <a:pt x="6122213" y="5365752"/>
                </a:lnTo>
                <a:lnTo>
                  <a:pt x="6112135" y="5426077"/>
                </a:lnTo>
                <a:lnTo>
                  <a:pt x="6110455" y="5494339"/>
                </a:lnTo>
                <a:lnTo>
                  <a:pt x="6112135" y="5562602"/>
                </a:lnTo>
                <a:lnTo>
                  <a:pt x="6122213" y="5622927"/>
                </a:lnTo>
                <a:lnTo>
                  <a:pt x="6132291" y="5675314"/>
                </a:lnTo>
                <a:lnTo>
                  <a:pt x="6147406" y="5721352"/>
                </a:lnTo>
                <a:lnTo>
                  <a:pt x="6165882" y="5762627"/>
                </a:lnTo>
                <a:lnTo>
                  <a:pt x="6184358" y="5802314"/>
                </a:lnTo>
                <a:lnTo>
                  <a:pt x="6204513" y="5840414"/>
                </a:lnTo>
                <a:lnTo>
                  <a:pt x="6224668" y="5876927"/>
                </a:lnTo>
                <a:lnTo>
                  <a:pt x="6244823" y="5915027"/>
                </a:lnTo>
                <a:lnTo>
                  <a:pt x="6261619" y="5956302"/>
                </a:lnTo>
                <a:lnTo>
                  <a:pt x="6276736" y="6003927"/>
                </a:lnTo>
                <a:lnTo>
                  <a:pt x="6288493" y="6056314"/>
                </a:lnTo>
                <a:lnTo>
                  <a:pt x="6296891" y="6113464"/>
                </a:lnTo>
                <a:lnTo>
                  <a:pt x="6300250" y="6183314"/>
                </a:lnTo>
                <a:lnTo>
                  <a:pt x="6296891" y="6251577"/>
                </a:lnTo>
                <a:lnTo>
                  <a:pt x="6288493" y="6311902"/>
                </a:lnTo>
                <a:lnTo>
                  <a:pt x="6276736" y="6361114"/>
                </a:lnTo>
                <a:lnTo>
                  <a:pt x="6261619" y="6407152"/>
                </a:lnTo>
                <a:lnTo>
                  <a:pt x="6244823" y="6448427"/>
                </a:lnTo>
                <a:lnTo>
                  <a:pt x="6226348" y="6488114"/>
                </a:lnTo>
                <a:lnTo>
                  <a:pt x="6207872" y="6523039"/>
                </a:lnTo>
                <a:lnTo>
                  <a:pt x="6187717" y="6561139"/>
                </a:lnTo>
                <a:lnTo>
                  <a:pt x="6167562" y="6597652"/>
                </a:lnTo>
                <a:lnTo>
                  <a:pt x="6150766" y="6640514"/>
                </a:lnTo>
                <a:lnTo>
                  <a:pt x="6133970" y="6683377"/>
                </a:lnTo>
                <a:lnTo>
                  <a:pt x="6123892" y="6735764"/>
                </a:lnTo>
                <a:lnTo>
                  <a:pt x="6115495" y="6791327"/>
                </a:lnTo>
                <a:lnTo>
                  <a:pt x="6110455" y="6858002"/>
                </a:lnTo>
                <a:lnTo>
                  <a:pt x="3149600" y="6858002"/>
                </a:lnTo>
                <a:lnTo>
                  <a:pt x="2707087" y="6858002"/>
                </a:lnTo>
                <a:lnTo>
                  <a:pt x="0" y="685800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3B475C6-1445-41C7-9360-49FD7C1C1E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CBCD6-EAB9-4FFF-BE53-A44BD32B7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933" y="1162940"/>
            <a:ext cx="4515598" cy="4532120"/>
          </a:xfrm>
        </p:spPr>
        <p:txBody>
          <a:bodyPr anchor="ctr"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Bodoni MT" panose="02070603080606020203" pitchFamily="18" charset="0"/>
              </a:rPr>
              <a:t>Logging into database</a:t>
            </a:r>
            <a:endParaRPr lang="en-US" sz="4000" dirty="0">
              <a:solidFill>
                <a:srgbClr val="002060"/>
              </a:solidFill>
              <a:latin typeface="Bodoni MT" panose="020706030806060202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E1F60-FB9A-4C02-94AC-E5C4C1358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271" y="1128451"/>
            <a:ext cx="4680729" cy="4566609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to Whizkids.civicore.com or through website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www.whizkidstutoring.com/liaison-teachers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Login as a contact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email that Whiz Kids has for you on file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Password: whizkids2018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sites. Click on your site.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Click on payroll, add new payroll dates and submit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Record attendance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16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28A3E57F-DE9A-45F6-BEF3-EF8EEA07E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662" y="756357"/>
            <a:ext cx="8187071" cy="1253066"/>
          </a:xfrm>
        </p:spPr>
        <p:txBody>
          <a:bodyPr/>
          <a:lstStyle/>
          <a:p>
            <a:r>
              <a:rPr lang="en-US" dirty="0"/>
              <a:t>Slide Tite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CA1257-66A3-465A-A773-E2D1F421929F}"/>
              </a:ext>
            </a:extLst>
          </p:cNvPr>
          <p:cNvSpPr txBox="1"/>
          <p:nvPr/>
        </p:nvSpPr>
        <p:spPr>
          <a:xfrm>
            <a:off x="3513005" y="2360809"/>
            <a:ext cx="84871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Bodoni MT" panose="02070603080606020203" pitchFamily="18" charset="0"/>
              </a:rPr>
              <a:t>We are going to have a great year learning together!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593490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916208_Getting to know your teacher_RVA_v2" id="{9D60EAE5-D0A0-4E9F-AE23-1B333D14ABD6}" vid="{DD8DD7D2-976B-4092-A04B-0CF2FAEFF7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B3E54F-9BB9-4821-81E3-A4EFEC7BD0AD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A714DE-2D72-4B69-B5D2-B9FD427417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D0167F-E486-4F9B-83E2-993954E11F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Getting to know your teacher</Template>
  <TotalTime>0</TotalTime>
  <Words>458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Bodoni MT</vt:lpstr>
      <vt:lpstr>Calibri</vt:lpstr>
      <vt:lpstr>Cambria</vt:lpstr>
      <vt:lpstr>Gill Sans MT</vt:lpstr>
      <vt:lpstr>Impact</vt:lpstr>
      <vt:lpstr>Times New Roman</vt:lpstr>
      <vt:lpstr>Badge</vt:lpstr>
      <vt:lpstr>School Liaisons Manual</vt:lpstr>
      <vt:lpstr>We’re excited to have you join the Whiz Kids team!</vt:lpstr>
      <vt:lpstr>Whiz kids’ school Liaison role…</vt:lpstr>
      <vt:lpstr>Liaison Links</vt:lpstr>
      <vt:lpstr>Links to Permission slips and forms…</vt:lpstr>
      <vt:lpstr>Liaisons checklist: preparing to begin the year (by the 3rd week of sept.)</vt:lpstr>
      <vt:lpstr>Logging into database</vt:lpstr>
      <vt:lpstr>Slide Tite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2020-08-17T18:36:32Z</dcterms:created>
  <dcterms:modified xsi:type="dcterms:W3CDTF">2021-08-09T21:21:15Z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